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7" r:id="rId2"/>
    <p:sldId id="258" r:id="rId3"/>
    <p:sldId id="260" r:id="rId4"/>
    <p:sldId id="263" r:id="rId5"/>
    <p:sldId id="272" r:id="rId6"/>
    <p:sldId id="274" r:id="rId7"/>
    <p:sldId id="275" r:id="rId8"/>
    <p:sldId id="276" r:id="rId9"/>
    <p:sldId id="277" r:id="rId10"/>
    <p:sldId id="256" r:id="rId11"/>
    <p:sldId id="257" r:id="rId12"/>
    <p:sldId id="264" r:id="rId13"/>
    <p:sldId id="265" r:id="rId14"/>
    <p:sldId id="261" r:id="rId15"/>
    <p:sldId id="282" r:id="rId16"/>
    <p:sldId id="262" r:id="rId17"/>
    <p:sldId id="283" r:id="rId18"/>
    <p:sldId id="259" r:id="rId19"/>
    <p:sldId id="271" r:id="rId20"/>
    <p:sldId id="279" r:id="rId21"/>
    <p:sldId id="280" r:id="rId22"/>
    <p:sldId id="281" r:id="rId23"/>
    <p:sldId id="269" r:id="rId24"/>
    <p:sldId id="266" r:id="rId25"/>
    <p:sldId id="270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9D25A-7B84-45F5-AD73-52B7B35D477C}" v="449" dt="2022-02-07T22:21:59.854"/>
    <p1510:client id="{E5464D7E-BCFF-4586-A098-DCC5DA9BB6B9}" v="9" dt="2022-02-07T22:23:32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ánkovics Sámuel" userId="S::milankovicssamuel@turr.hu::44d31701-567e-448f-8abf-c48e8e161a2b" providerId="AD" clId="Web-{1339D25A-7B84-45F5-AD73-52B7B35D477C}"/>
    <pc:docChg chg="addSld delSld modSld sldOrd">
      <pc:chgData name="Milánkovics Sámuel" userId="S::milankovicssamuel@turr.hu::44d31701-567e-448f-8abf-c48e8e161a2b" providerId="AD" clId="Web-{1339D25A-7B84-45F5-AD73-52B7B35D477C}" dt="2022-02-07T22:21:59.854" v="427" actId="20577"/>
      <pc:docMkLst>
        <pc:docMk/>
      </pc:docMkLst>
      <pc:sldChg chg="modSp">
        <pc:chgData name="Milánkovics Sámuel" userId="S::milankovicssamuel@turr.hu::44d31701-567e-448f-8abf-c48e8e161a2b" providerId="AD" clId="Web-{1339D25A-7B84-45F5-AD73-52B7B35D477C}" dt="2022-02-07T22:05:12.119" v="269" actId="20577"/>
        <pc:sldMkLst>
          <pc:docMk/>
          <pc:sldMk cId="672178626" sldId="257"/>
        </pc:sldMkLst>
        <pc:spChg chg="mod">
          <ac:chgData name="Milánkovics Sámuel" userId="S::milankovicssamuel@turr.hu::44d31701-567e-448f-8abf-c48e8e161a2b" providerId="AD" clId="Web-{1339D25A-7B84-45F5-AD73-52B7B35D477C}" dt="2022-02-07T22:05:12.119" v="269" actId="20577"/>
          <ac:spMkLst>
            <pc:docMk/>
            <pc:sldMk cId="672178626" sldId="257"/>
            <ac:spMk id="2" creationId="{00000000-0000-0000-0000-000000000000}"/>
          </ac:spMkLst>
        </pc:spChg>
      </pc:sldChg>
      <pc:sldChg chg="modSp">
        <pc:chgData name="Milánkovics Sámuel" userId="S::milankovicssamuel@turr.hu::44d31701-567e-448f-8abf-c48e8e161a2b" providerId="AD" clId="Web-{1339D25A-7B84-45F5-AD73-52B7B35D477C}" dt="2022-02-07T22:14:14.587" v="361" actId="20577"/>
        <pc:sldMkLst>
          <pc:docMk/>
          <pc:sldMk cId="3692131617" sldId="259"/>
        </pc:sldMkLst>
        <pc:spChg chg="mod">
          <ac:chgData name="Milánkovics Sámuel" userId="S::milankovicssamuel@turr.hu::44d31701-567e-448f-8abf-c48e8e161a2b" providerId="AD" clId="Web-{1339D25A-7B84-45F5-AD73-52B7B35D477C}" dt="2022-02-07T22:14:14.587" v="361" actId="20577"/>
          <ac:spMkLst>
            <pc:docMk/>
            <pc:sldMk cId="3692131617" sldId="259"/>
            <ac:spMk id="3" creationId="{00000000-0000-0000-0000-000000000000}"/>
          </ac:spMkLst>
        </pc:spChg>
      </pc:sldChg>
      <pc:sldChg chg="addSp delSp modSp addAnim delAnim modAnim">
        <pc:chgData name="Milánkovics Sámuel" userId="S::milankovicssamuel@turr.hu::44d31701-567e-448f-8abf-c48e8e161a2b" providerId="AD" clId="Web-{1339D25A-7B84-45F5-AD73-52B7B35D477C}" dt="2022-02-07T22:10:10.175" v="310" actId="1076"/>
        <pc:sldMkLst>
          <pc:docMk/>
          <pc:sldMk cId="1821455599" sldId="261"/>
        </pc:sldMkLst>
        <pc:picChg chg="add del mod ord">
          <ac:chgData name="Milánkovics Sámuel" userId="S::milankovicssamuel@turr.hu::44d31701-567e-448f-8abf-c48e8e161a2b" providerId="AD" clId="Web-{1339D25A-7B84-45F5-AD73-52B7B35D477C}" dt="2022-02-07T22:09:58.847" v="306"/>
          <ac:picMkLst>
            <pc:docMk/>
            <pc:sldMk cId="1821455599" sldId="261"/>
            <ac:picMk id="2" creationId="{7F8F4679-6243-44C7-A5C5-C4E8C69F947D}"/>
          </ac:picMkLst>
        </pc:picChg>
        <pc:picChg chg="mod">
          <ac:chgData name="Milánkovics Sámuel" userId="S::milankovicssamuel@turr.hu::44d31701-567e-448f-8abf-c48e8e161a2b" providerId="AD" clId="Web-{1339D25A-7B84-45F5-AD73-52B7B35D477C}" dt="2022-02-07T22:10:10.175" v="310" actId="1076"/>
          <ac:picMkLst>
            <pc:docMk/>
            <pc:sldMk cId="1821455599" sldId="261"/>
            <ac:picMk id="6" creationId="{00000000-0000-0000-0000-000000000000}"/>
          </ac:picMkLst>
        </pc:picChg>
        <pc:picChg chg="add del">
          <ac:chgData name="Milánkovics Sámuel" userId="S::milankovicssamuel@turr.hu::44d31701-567e-448f-8abf-c48e8e161a2b" providerId="AD" clId="Web-{1339D25A-7B84-45F5-AD73-52B7B35D477C}" dt="2022-02-07T22:09:55.378" v="304"/>
          <ac:picMkLst>
            <pc:docMk/>
            <pc:sldMk cId="1821455599" sldId="261"/>
            <ac:picMk id="10" creationId="{00000000-0000-0000-0000-000000000000}"/>
          </ac:picMkLst>
        </pc:picChg>
      </pc:sldChg>
      <pc:sldChg chg="addSp delSp modSp">
        <pc:chgData name="Milánkovics Sámuel" userId="S::milankovicssamuel@turr.hu::44d31701-567e-448f-8abf-c48e8e161a2b" providerId="AD" clId="Web-{1339D25A-7B84-45F5-AD73-52B7B35D477C}" dt="2022-02-07T21:50:57.718" v="38" actId="1076"/>
        <pc:sldMkLst>
          <pc:docMk/>
          <pc:sldMk cId="210759648" sldId="269"/>
        </pc:sldMkLst>
        <pc:spChg chg="del mod">
          <ac:chgData name="Milánkovics Sámuel" userId="S::milankovicssamuel@turr.hu::44d31701-567e-448f-8abf-c48e8e161a2b" providerId="AD" clId="Web-{1339D25A-7B84-45F5-AD73-52B7B35D477C}" dt="2022-02-07T21:50:10.170" v="27"/>
          <ac:spMkLst>
            <pc:docMk/>
            <pc:sldMk cId="210759648" sldId="269"/>
            <ac:spMk id="2" creationId="{00000000-0000-0000-0000-000000000000}"/>
          </ac:spMkLst>
        </pc:spChg>
        <pc:spChg chg="mod">
          <ac:chgData name="Milánkovics Sámuel" userId="S::milankovicssamuel@turr.hu::44d31701-567e-448f-8abf-c48e8e161a2b" providerId="AD" clId="Web-{1339D25A-7B84-45F5-AD73-52B7B35D477C}" dt="2022-02-07T21:50:38.546" v="35" actId="1076"/>
          <ac:spMkLst>
            <pc:docMk/>
            <pc:sldMk cId="210759648" sldId="269"/>
            <ac:spMk id="3" creationId="{00000000-0000-0000-0000-000000000000}"/>
          </ac:spMkLst>
        </pc:spChg>
        <pc:spChg chg="add mod">
          <ac:chgData name="Milánkovics Sámuel" userId="S::milankovicssamuel@turr.hu::44d31701-567e-448f-8abf-c48e8e161a2b" providerId="AD" clId="Web-{1339D25A-7B84-45F5-AD73-52B7B35D477C}" dt="2022-02-07T21:50:22.343" v="31" actId="1076"/>
          <ac:spMkLst>
            <pc:docMk/>
            <pc:sldMk cId="210759648" sldId="269"/>
            <ac:spMk id="10" creationId="{B4D8F427-0A77-47BE-908C-F1E02B28B851}"/>
          </ac:spMkLst>
        </pc:spChg>
        <pc:spChg chg="add del mod">
          <ac:chgData name="Milánkovics Sámuel" userId="S::milankovicssamuel@turr.hu::44d31701-567e-448f-8abf-c48e8e161a2b" providerId="AD" clId="Web-{1339D25A-7B84-45F5-AD73-52B7B35D477C}" dt="2022-02-07T21:50:13.405" v="28"/>
          <ac:spMkLst>
            <pc:docMk/>
            <pc:sldMk cId="210759648" sldId="269"/>
            <ac:spMk id="12" creationId="{6B45494B-F4A2-4387-B147-49E0A44C5D9A}"/>
          </ac:spMkLst>
        </pc:spChg>
        <pc:picChg chg="add del mod">
          <ac:chgData name="Milánkovics Sámuel" userId="S::milankovicssamuel@turr.hu::44d31701-567e-448f-8abf-c48e8e161a2b" providerId="AD" clId="Web-{1339D25A-7B84-45F5-AD73-52B7B35D477C}" dt="2022-02-07T21:45:08.382" v="4"/>
          <ac:picMkLst>
            <pc:docMk/>
            <pc:sldMk cId="210759648" sldId="269"/>
            <ac:picMk id="4" creationId="{F3AEB78C-8F79-4035-8C46-0E7CE89920D2}"/>
          </ac:picMkLst>
        </pc:picChg>
        <pc:picChg chg="add del mod">
          <ac:chgData name="Milánkovics Sámuel" userId="S::milankovicssamuel@turr.hu::44d31701-567e-448f-8abf-c48e8e161a2b" providerId="AD" clId="Web-{1339D25A-7B84-45F5-AD73-52B7B35D477C}" dt="2022-02-07T21:45:29.336" v="7"/>
          <ac:picMkLst>
            <pc:docMk/>
            <pc:sldMk cId="210759648" sldId="269"/>
            <ac:picMk id="5" creationId="{303CDF53-DCC0-4AE8-9306-B8E2E5E8A3E7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1:50:42.312" v="36" actId="1076"/>
          <ac:picMkLst>
            <pc:docMk/>
            <pc:sldMk cId="210759648" sldId="269"/>
            <ac:picMk id="6" creationId="{28B4892F-6036-4994-808B-70BADE84BC3D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1:50:57.718" v="38" actId="1076"/>
          <ac:picMkLst>
            <pc:docMk/>
            <pc:sldMk cId="210759648" sldId="269"/>
            <ac:picMk id="7" creationId="{ADBEE52A-4FF0-4808-B719-E0D22650E945}"/>
          </ac:picMkLst>
        </pc:picChg>
        <pc:picChg chg="add del mod">
          <ac:chgData name="Milánkovics Sámuel" userId="S::milankovicssamuel@turr.hu::44d31701-567e-448f-8abf-c48e8e161a2b" providerId="AD" clId="Web-{1339D25A-7B84-45F5-AD73-52B7B35D477C}" dt="2022-02-07T21:48:46.340" v="14"/>
          <ac:picMkLst>
            <pc:docMk/>
            <pc:sldMk cId="210759648" sldId="269"/>
            <ac:picMk id="8" creationId="{78002CE5-485C-4CAB-B67D-D52FC7D3DAF3}"/>
          </ac:picMkLst>
        </pc:picChg>
      </pc:sldChg>
      <pc:sldChg chg="addSp modSp addAnim modAnim">
        <pc:chgData name="Milánkovics Sámuel" userId="S::milankovicssamuel@turr.hu::44d31701-567e-448f-8abf-c48e8e161a2b" providerId="AD" clId="Web-{1339D25A-7B84-45F5-AD73-52B7B35D477C}" dt="2022-02-07T22:18:39.647" v="409" actId="14100"/>
        <pc:sldMkLst>
          <pc:docMk/>
          <pc:sldMk cId="3863643781" sldId="271"/>
        </pc:sldMkLst>
        <pc:spChg chg="mod">
          <ac:chgData name="Milánkovics Sámuel" userId="S::milankovicssamuel@turr.hu::44d31701-567e-448f-8abf-c48e8e161a2b" providerId="AD" clId="Web-{1339D25A-7B84-45F5-AD73-52B7B35D477C}" dt="2022-02-07T22:03:57.945" v="244" actId="14100"/>
          <ac:spMkLst>
            <pc:docMk/>
            <pc:sldMk cId="3863643781" sldId="271"/>
            <ac:spMk id="2" creationId="{00000000-0000-0000-0000-000000000000}"/>
          </ac:spMkLst>
        </pc:spChg>
        <pc:spChg chg="mod">
          <ac:chgData name="Milánkovics Sámuel" userId="S::milankovicssamuel@turr.hu::44d31701-567e-448f-8abf-c48e8e161a2b" providerId="AD" clId="Web-{1339D25A-7B84-45F5-AD73-52B7B35D477C}" dt="2022-02-07T22:04:47.462" v="268" actId="14100"/>
          <ac:spMkLst>
            <pc:docMk/>
            <pc:sldMk cId="3863643781" sldId="271"/>
            <ac:spMk id="3" creationId="{00000000-0000-0000-0000-000000000000}"/>
          </ac:spMkLst>
        </pc:spChg>
        <pc:picChg chg="add mod">
          <ac:chgData name="Milánkovics Sámuel" userId="S::milankovicssamuel@turr.hu::44d31701-567e-448f-8abf-c48e8e161a2b" providerId="AD" clId="Web-{1339D25A-7B84-45F5-AD73-52B7B35D477C}" dt="2022-02-07T22:18:39.647" v="409" actId="14100"/>
          <ac:picMkLst>
            <pc:docMk/>
            <pc:sldMk cId="3863643781" sldId="271"/>
            <ac:picMk id="4" creationId="{B32F203D-52AB-46DB-90F2-0981C9481EC5}"/>
          </ac:picMkLst>
        </pc:picChg>
        <pc:picChg chg="mod">
          <ac:chgData name="Milánkovics Sámuel" userId="S::milankovicssamuel@turr.hu::44d31701-567e-448f-8abf-c48e8e161a2b" providerId="AD" clId="Web-{1339D25A-7B84-45F5-AD73-52B7B35D477C}" dt="2022-02-07T22:11:57.631" v="332" actId="1076"/>
          <ac:picMkLst>
            <pc:docMk/>
            <pc:sldMk cId="3863643781" sldId="271"/>
            <ac:picMk id="5" creationId="{00000000-0000-0000-0000-000000000000}"/>
          </ac:picMkLst>
        </pc:picChg>
        <pc:picChg chg="mod">
          <ac:chgData name="Milánkovics Sámuel" userId="S::milankovicssamuel@turr.hu::44d31701-567e-448f-8abf-c48e8e161a2b" providerId="AD" clId="Web-{1339D25A-7B84-45F5-AD73-52B7B35D477C}" dt="2022-02-07T22:12:47.242" v="337" actId="1076"/>
          <ac:picMkLst>
            <pc:docMk/>
            <pc:sldMk cId="3863643781" sldId="271"/>
            <ac:picMk id="9" creationId="{00000000-0000-0000-0000-000000000000}"/>
          </ac:picMkLst>
        </pc:picChg>
        <pc:picChg chg="mod">
          <ac:chgData name="Milánkovics Sámuel" userId="S::milankovicssamuel@turr.hu::44d31701-567e-448f-8abf-c48e8e161a2b" providerId="AD" clId="Web-{1339D25A-7B84-45F5-AD73-52B7B35D477C}" dt="2022-02-07T22:12:48.257" v="338" actId="1076"/>
          <ac:picMkLst>
            <pc:docMk/>
            <pc:sldMk cId="3863643781" sldId="271"/>
            <ac:picMk id="10" creationId="{00000000-0000-0000-0000-000000000000}"/>
          </ac:picMkLst>
        </pc:picChg>
      </pc:sldChg>
      <pc:sldChg chg="del">
        <pc:chgData name="Milánkovics Sámuel" userId="S::milankovicssamuel@turr.hu::44d31701-567e-448f-8abf-c48e8e161a2b" providerId="AD" clId="Web-{1339D25A-7B84-45F5-AD73-52B7B35D477C}" dt="2022-02-07T21:51:37.485" v="39"/>
        <pc:sldMkLst>
          <pc:docMk/>
          <pc:sldMk cId="1664708032" sldId="273"/>
        </pc:sldMkLst>
      </pc:sldChg>
      <pc:sldChg chg="addSp delSp modSp">
        <pc:chgData name="Milánkovics Sámuel" userId="S::milankovicssamuel@turr.hu::44d31701-567e-448f-8abf-c48e8e161a2b" providerId="AD" clId="Web-{1339D25A-7B84-45F5-AD73-52B7B35D477C}" dt="2022-02-07T22:17:43.139" v="400"/>
        <pc:sldMkLst>
          <pc:docMk/>
          <pc:sldMk cId="3890407801" sldId="280"/>
        </pc:sldMkLst>
        <pc:spChg chg="del">
          <ac:chgData name="Milánkovics Sámuel" userId="S::milankovicssamuel@turr.hu::44d31701-567e-448f-8abf-c48e8e161a2b" providerId="AD" clId="Web-{1339D25A-7B84-45F5-AD73-52B7B35D477C}" dt="2022-02-07T22:14:29.228" v="365"/>
          <ac:spMkLst>
            <pc:docMk/>
            <pc:sldMk cId="3890407801" sldId="280"/>
            <ac:spMk id="2" creationId="{00000000-0000-0000-0000-000000000000}"/>
          </ac:spMkLst>
        </pc:spChg>
        <pc:spChg chg="del">
          <ac:chgData name="Milánkovics Sámuel" userId="S::milankovicssamuel@turr.hu::44d31701-567e-448f-8abf-c48e8e161a2b" providerId="AD" clId="Web-{1339D25A-7B84-45F5-AD73-52B7B35D477C}" dt="2022-02-07T22:14:28.181" v="364"/>
          <ac:spMkLst>
            <pc:docMk/>
            <pc:sldMk cId="3890407801" sldId="280"/>
            <ac:spMk id="3" creationId="{00000000-0000-0000-0000-000000000000}"/>
          </ac:spMkLst>
        </pc:spChg>
        <pc:picChg chg="mod">
          <ac:chgData name="Milánkovics Sámuel" userId="S::milankovicssamuel@turr.hu::44d31701-567e-448f-8abf-c48e8e161a2b" providerId="AD" clId="Web-{1339D25A-7B84-45F5-AD73-52B7B35D477C}" dt="2022-02-07T22:14:33.775" v="366" actId="1076"/>
          <ac:picMkLst>
            <pc:docMk/>
            <pc:sldMk cId="3890407801" sldId="280"/>
            <ac:picMk id="4" creationId="{00000000-0000-0000-0000-000000000000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14:19.431" v="363" actId="1076"/>
          <ac:picMkLst>
            <pc:docMk/>
            <pc:sldMk cId="3890407801" sldId="280"/>
            <ac:picMk id="6" creationId="{B6A8AC0F-B95A-4A36-8877-513D6D07AC63}"/>
          </ac:picMkLst>
        </pc:picChg>
        <pc:picChg chg="add del mod">
          <ac:chgData name="Milánkovics Sámuel" userId="S::milankovicssamuel@turr.hu::44d31701-567e-448f-8abf-c48e8e161a2b" providerId="AD" clId="Web-{1339D25A-7B84-45F5-AD73-52B7B35D477C}" dt="2022-02-07T22:17:43.139" v="400"/>
          <ac:picMkLst>
            <pc:docMk/>
            <pc:sldMk cId="3890407801" sldId="280"/>
            <ac:picMk id="7" creationId="{C6C39487-B43C-4FE0-8DE0-95B9848CF702}"/>
          </ac:picMkLst>
        </pc:picChg>
      </pc:sldChg>
      <pc:sldChg chg="addSp delSp modSp addAnim delAnim modAnim">
        <pc:chgData name="Milánkovics Sámuel" userId="S::milankovicssamuel@turr.hu::44d31701-567e-448f-8abf-c48e8e161a2b" providerId="AD" clId="Web-{1339D25A-7B84-45F5-AD73-52B7B35D477C}" dt="2022-02-07T22:20:24.852" v="416"/>
        <pc:sldMkLst>
          <pc:docMk/>
          <pc:sldMk cId="3064888205" sldId="281"/>
        </pc:sldMkLst>
        <pc:spChg chg="del">
          <ac:chgData name="Milánkovics Sámuel" userId="S::milankovicssamuel@turr.hu::44d31701-567e-448f-8abf-c48e8e161a2b" providerId="AD" clId="Web-{1339D25A-7B84-45F5-AD73-52B7B35D477C}" dt="2022-02-07T22:14:43.401" v="368"/>
          <ac:spMkLst>
            <pc:docMk/>
            <pc:sldMk cId="3064888205" sldId="281"/>
            <ac:spMk id="2" creationId="{00000000-0000-0000-0000-000000000000}"/>
          </ac:spMkLst>
        </pc:spChg>
        <pc:spChg chg="del">
          <ac:chgData name="Milánkovics Sámuel" userId="S::milankovicssamuel@turr.hu::44d31701-567e-448f-8abf-c48e8e161a2b" providerId="AD" clId="Web-{1339D25A-7B84-45F5-AD73-52B7B35D477C}" dt="2022-02-07T22:14:42.010" v="367"/>
          <ac:spMkLst>
            <pc:docMk/>
            <pc:sldMk cId="3064888205" sldId="281"/>
            <ac:spMk id="3" creationId="{00000000-0000-0000-0000-000000000000}"/>
          </ac:spMkLst>
        </pc:spChg>
        <pc:picChg chg="add del mod">
          <ac:chgData name="Milánkovics Sámuel" userId="S::milankovicssamuel@turr.hu::44d31701-567e-448f-8abf-c48e8e161a2b" providerId="AD" clId="Web-{1339D25A-7B84-45F5-AD73-52B7B35D477C}" dt="2022-02-07T22:14:59.604" v="370"/>
          <ac:picMkLst>
            <pc:docMk/>
            <pc:sldMk cId="3064888205" sldId="281"/>
            <ac:picMk id="5" creationId="{E20FEEA5-7A96-4DB3-B0D7-254A73B6E246}"/>
          </ac:picMkLst>
        </pc:picChg>
        <pc:picChg chg="add del mod">
          <ac:chgData name="Milánkovics Sámuel" userId="S::milankovicssamuel@turr.hu::44d31701-567e-448f-8abf-c48e8e161a2b" providerId="AD" clId="Web-{1339D25A-7B84-45F5-AD73-52B7B35D477C}" dt="2022-02-07T22:16:54.841" v="391"/>
          <ac:picMkLst>
            <pc:docMk/>
            <pc:sldMk cId="3064888205" sldId="281"/>
            <ac:picMk id="6" creationId="{846C0F87-0105-451B-A791-40E3F28364E3}"/>
          </ac:picMkLst>
        </pc:picChg>
        <pc:picChg chg="add del mod">
          <ac:chgData name="Milánkovics Sámuel" userId="S::milankovicssamuel@turr.hu::44d31701-567e-448f-8abf-c48e8e161a2b" providerId="AD" clId="Web-{1339D25A-7B84-45F5-AD73-52B7B35D477C}" dt="2022-02-07T22:16:54.841" v="390"/>
          <ac:picMkLst>
            <pc:docMk/>
            <pc:sldMk cId="3064888205" sldId="281"/>
            <ac:picMk id="8" creationId="{02A0ABC0-8E58-4CBA-B364-7FAA16725D9E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17:13.295" v="396" actId="1076"/>
          <ac:picMkLst>
            <pc:docMk/>
            <pc:sldMk cId="3064888205" sldId="281"/>
            <ac:picMk id="10" creationId="{9080208F-6437-474D-BF0D-9DD7E5C0D290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17:17.201" v="398" actId="1076"/>
          <ac:picMkLst>
            <pc:docMk/>
            <pc:sldMk cId="3064888205" sldId="281"/>
            <ac:picMk id="12" creationId="{4414A481-2044-46D5-827A-212D58E54CCD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20:20.774" v="414" actId="1076"/>
          <ac:picMkLst>
            <pc:docMk/>
            <pc:sldMk cId="3064888205" sldId="281"/>
            <ac:picMk id="13" creationId="{DAD355F7-EE22-40AB-AA94-FDE311F3C2B0}"/>
          </ac:picMkLst>
        </pc:picChg>
      </pc:sldChg>
      <pc:sldChg chg="modSp add ord replId">
        <pc:chgData name="Milánkovics Sámuel" userId="S::milankovicssamuel@turr.hu::44d31701-567e-448f-8abf-c48e8e161a2b" providerId="AD" clId="Web-{1339D25A-7B84-45F5-AD73-52B7B35D477C}" dt="2022-02-07T22:01:00.254" v="193" actId="20577"/>
        <pc:sldMkLst>
          <pc:docMk/>
          <pc:sldMk cId="1194937542" sldId="282"/>
        </pc:sldMkLst>
        <pc:spChg chg="mod">
          <ac:chgData name="Milánkovics Sámuel" userId="S::milankovicssamuel@turr.hu::44d31701-567e-448f-8abf-c48e8e161a2b" providerId="AD" clId="Web-{1339D25A-7B84-45F5-AD73-52B7B35D477C}" dt="2022-02-07T21:52:52.206" v="67" actId="14100"/>
          <ac:spMkLst>
            <pc:docMk/>
            <pc:sldMk cId="1194937542" sldId="282"/>
            <ac:spMk id="2" creationId="{00000000-0000-0000-0000-000000000000}"/>
          </ac:spMkLst>
        </pc:spChg>
        <pc:spChg chg="mod">
          <ac:chgData name="Milánkovics Sámuel" userId="S::milankovicssamuel@turr.hu::44d31701-567e-448f-8abf-c48e8e161a2b" providerId="AD" clId="Web-{1339D25A-7B84-45F5-AD73-52B7B35D477C}" dt="2022-02-07T22:01:00.254" v="193" actId="20577"/>
          <ac:spMkLst>
            <pc:docMk/>
            <pc:sldMk cId="1194937542" sldId="282"/>
            <ac:spMk id="4" creationId="{00000000-0000-0000-0000-000000000000}"/>
          </ac:spMkLst>
        </pc:spChg>
        <pc:picChg chg="mod">
          <ac:chgData name="Milánkovics Sámuel" userId="S::milankovicssamuel@turr.hu::44d31701-567e-448f-8abf-c48e8e161a2b" providerId="AD" clId="Web-{1339D25A-7B84-45F5-AD73-52B7B35D477C}" dt="2022-02-07T21:52:40.893" v="64" actId="1076"/>
          <ac:picMkLst>
            <pc:docMk/>
            <pc:sldMk cId="1194937542" sldId="282"/>
            <ac:picMk id="5" creationId="{00000000-0000-0000-0000-000000000000}"/>
          </ac:picMkLst>
        </pc:picChg>
        <pc:picChg chg="mod">
          <ac:chgData name="Milánkovics Sámuel" userId="S::milankovicssamuel@turr.hu::44d31701-567e-448f-8abf-c48e8e161a2b" providerId="AD" clId="Web-{1339D25A-7B84-45F5-AD73-52B7B35D477C}" dt="2022-02-07T21:52:37.924" v="63" actId="14100"/>
          <ac:picMkLst>
            <pc:docMk/>
            <pc:sldMk cId="1194937542" sldId="282"/>
            <ac:picMk id="6" creationId="{00000000-0000-0000-0000-000000000000}"/>
          </ac:picMkLst>
        </pc:picChg>
      </pc:sldChg>
      <pc:sldChg chg="addSp delSp modSp add ord replId">
        <pc:chgData name="Milánkovics Sámuel" userId="S::milankovicssamuel@turr.hu::44d31701-567e-448f-8abf-c48e8e161a2b" providerId="AD" clId="Web-{1339D25A-7B84-45F5-AD73-52B7B35D477C}" dt="2022-02-07T22:11:00.270" v="327" actId="20577"/>
        <pc:sldMkLst>
          <pc:docMk/>
          <pc:sldMk cId="1492773732" sldId="283"/>
        </pc:sldMkLst>
        <pc:spChg chg="mod">
          <ac:chgData name="Milánkovics Sámuel" userId="S::milankovicssamuel@turr.hu::44d31701-567e-448f-8abf-c48e8e161a2b" providerId="AD" clId="Web-{1339D25A-7B84-45F5-AD73-52B7B35D477C}" dt="2022-02-07T22:11:00.270" v="327" actId="20577"/>
          <ac:spMkLst>
            <pc:docMk/>
            <pc:sldMk cId="1492773732" sldId="283"/>
            <ac:spMk id="2" creationId="{00000000-0000-0000-0000-000000000000}"/>
          </ac:spMkLst>
        </pc:spChg>
        <pc:spChg chg="del">
          <ac:chgData name="Milánkovics Sámuel" userId="S::milankovicssamuel@turr.hu::44d31701-567e-448f-8abf-c48e8e161a2b" providerId="AD" clId="Web-{1339D25A-7B84-45F5-AD73-52B7B35D477C}" dt="2022-02-07T21:56:52.680" v="141"/>
          <ac:spMkLst>
            <pc:docMk/>
            <pc:sldMk cId="1492773732" sldId="283"/>
            <ac:spMk id="3" creationId="{00000000-0000-0000-0000-000000000000}"/>
          </ac:spMkLst>
        </pc:spChg>
        <pc:spChg chg="add mod">
          <ac:chgData name="Milánkovics Sámuel" userId="S::milankovicssamuel@turr.hu::44d31701-567e-448f-8abf-c48e8e161a2b" providerId="AD" clId="Web-{1339D25A-7B84-45F5-AD73-52B7B35D477C}" dt="2022-02-07T22:01:36.333" v="203" actId="1076"/>
          <ac:spMkLst>
            <pc:docMk/>
            <pc:sldMk cId="1492773732" sldId="283"/>
            <ac:spMk id="11" creationId="{370326C1-DFA8-4CC4-8960-FCB330FBF7B4}"/>
          </ac:spMkLst>
        </pc:spChg>
        <pc:spChg chg="add mod">
          <ac:chgData name="Milánkovics Sámuel" userId="S::milankovicssamuel@turr.hu::44d31701-567e-448f-8abf-c48e8e161a2b" providerId="AD" clId="Web-{1339D25A-7B84-45F5-AD73-52B7B35D477C}" dt="2022-02-07T22:01:36.333" v="204" actId="1076"/>
          <ac:spMkLst>
            <pc:docMk/>
            <pc:sldMk cId="1492773732" sldId="283"/>
            <ac:spMk id="13" creationId="{7B6032EC-ABCF-4F72-AF9C-5B36D74653B7}"/>
          </ac:spMkLst>
        </pc:spChg>
        <pc:spChg chg="add del mod">
          <ac:chgData name="Milánkovics Sámuel" userId="S::milankovicssamuel@turr.hu::44d31701-567e-448f-8abf-c48e8e161a2b" providerId="AD" clId="Web-{1339D25A-7B84-45F5-AD73-52B7B35D477C}" dt="2022-02-07T22:02:24.490" v="214"/>
          <ac:spMkLst>
            <pc:docMk/>
            <pc:sldMk cId="1492773732" sldId="283"/>
            <ac:spMk id="15" creationId="{08425BB5-F99F-4152-950B-1D33FD97C046}"/>
          </ac:spMkLst>
        </pc:spChg>
        <pc:spChg chg="add mod">
          <ac:chgData name="Milánkovics Sámuel" userId="S::milankovicssamuel@turr.hu::44d31701-567e-448f-8abf-c48e8e161a2b" providerId="AD" clId="Web-{1339D25A-7B84-45F5-AD73-52B7B35D477C}" dt="2022-02-07T22:02:32.928" v="217" actId="1076"/>
          <ac:spMkLst>
            <pc:docMk/>
            <pc:sldMk cId="1492773732" sldId="283"/>
            <ac:spMk id="17" creationId="{AA07E6EA-98F5-4A6A-B404-67348C8B98FB}"/>
          </ac:spMkLst>
        </pc:spChg>
        <pc:picChg chg="del">
          <ac:chgData name="Milánkovics Sámuel" userId="S::milankovicssamuel@turr.hu::44d31701-567e-448f-8abf-c48e8e161a2b" providerId="AD" clId="Web-{1339D25A-7B84-45F5-AD73-52B7B35D477C}" dt="2022-02-07T21:56:49.649" v="140"/>
          <ac:picMkLst>
            <pc:docMk/>
            <pc:sldMk cId="1492773732" sldId="283"/>
            <ac:picMk id="4" creationId="{00000000-0000-0000-0000-000000000000}"/>
          </ac:picMkLst>
        </pc:picChg>
        <pc:picChg chg="del">
          <ac:chgData name="Milánkovics Sámuel" userId="S::milankovicssamuel@turr.hu::44d31701-567e-448f-8abf-c48e8e161a2b" providerId="AD" clId="Web-{1339D25A-7B84-45F5-AD73-52B7B35D477C}" dt="2022-02-07T21:57:02.149" v="144"/>
          <ac:picMkLst>
            <pc:docMk/>
            <pc:sldMk cId="1492773732" sldId="283"/>
            <ac:picMk id="5" creationId="{00000000-0000-0000-0000-000000000000}"/>
          </ac:picMkLst>
        </pc:picChg>
        <pc:picChg chg="add mod ord">
          <ac:chgData name="Milánkovics Sámuel" userId="S::milankovicssamuel@turr.hu::44d31701-567e-448f-8abf-c48e8e161a2b" providerId="AD" clId="Web-{1339D25A-7B84-45F5-AD73-52B7B35D477C}" dt="2022-02-07T22:01:36.301" v="201" actId="1076"/>
          <ac:picMkLst>
            <pc:docMk/>
            <pc:sldMk cId="1492773732" sldId="283"/>
            <ac:picMk id="6" creationId="{1D9FB845-0657-4995-98D1-AC90D32E01D8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01:36.333" v="202" actId="1076"/>
          <ac:picMkLst>
            <pc:docMk/>
            <pc:sldMk cId="1492773732" sldId="283"/>
            <ac:picMk id="7" creationId="{F6FD1B23-8663-4499-9E50-2698E436F8FE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01:36.348" v="205" actId="1076"/>
          <ac:picMkLst>
            <pc:docMk/>
            <pc:sldMk cId="1492773732" sldId="283"/>
            <ac:picMk id="8" creationId="{B2674FE1-374A-4B1E-81BF-0413F53DBD1E}"/>
          </ac:picMkLst>
        </pc:picChg>
        <pc:picChg chg="add mod">
          <ac:chgData name="Milánkovics Sámuel" userId="S::milankovicssamuel@turr.hu::44d31701-567e-448f-8abf-c48e8e161a2b" providerId="AD" clId="Web-{1339D25A-7B84-45F5-AD73-52B7B35D477C}" dt="2022-02-07T22:01:36.364" v="206" actId="1076"/>
          <ac:picMkLst>
            <pc:docMk/>
            <pc:sldMk cId="1492773732" sldId="283"/>
            <ac:picMk id="9" creationId="{AF3DF83D-640B-419F-A520-20A0622DC46B}"/>
          </ac:picMkLst>
        </pc:picChg>
      </pc:sldChg>
      <pc:sldChg chg="addSp delSp modSp add replId">
        <pc:chgData name="Milánkovics Sámuel" userId="S::milankovicssamuel@turr.hu::44d31701-567e-448f-8abf-c48e8e161a2b" providerId="AD" clId="Web-{1339D25A-7B84-45F5-AD73-52B7B35D477C}" dt="2022-02-07T22:21:59.854" v="427" actId="20577"/>
        <pc:sldMkLst>
          <pc:docMk/>
          <pc:sldMk cId="3211752492" sldId="284"/>
        </pc:sldMkLst>
        <pc:spChg chg="mod">
          <ac:chgData name="Milánkovics Sámuel" userId="S::milankovicssamuel@turr.hu::44d31701-567e-448f-8abf-c48e8e161a2b" providerId="AD" clId="Web-{1339D25A-7B84-45F5-AD73-52B7B35D477C}" dt="2022-02-07T22:21:31.260" v="423" actId="14100"/>
          <ac:spMkLst>
            <pc:docMk/>
            <pc:sldMk cId="3211752492" sldId="284"/>
            <ac:spMk id="2" creationId="{00000000-0000-0000-0000-000000000000}"/>
          </ac:spMkLst>
        </pc:spChg>
        <pc:spChg chg="del">
          <ac:chgData name="Milánkovics Sámuel" userId="S::milankovicssamuel@turr.hu::44d31701-567e-448f-8abf-c48e8e161a2b" providerId="AD" clId="Web-{1339D25A-7B84-45F5-AD73-52B7B35D477C}" dt="2022-02-07T22:21:09.259" v="418"/>
          <ac:spMkLst>
            <pc:docMk/>
            <pc:sldMk cId="3211752492" sldId="284"/>
            <ac:spMk id="3" creationId="{00000000-0000-0000-0000-000000000000}"/>
          </ac:spMkLst>
        </pc:spChg>
        <pc:spChg chg="add mod">
          <ac:chgData name="Milánkovics Sámuel" userId="S::milankovicssamuel@turr.hu::44d31701-567e-448f-8abf-c48e8e161a2b" providerId="AD" clId="Web-{1339D25A-7B84-45F5-AD73-52B7B35D477C}" dt="2022-02-07T22:21:59.854" v="427" actId="20577"/>
          <ac:spMkLst>
            <pc:docMk/>
            <pc:sldMk cId="3211752492" sldId="284"/>
            <ac:spMk id="6" creationId="{7BAD646E-8702-4237-B080-005CFF358F76}"/>
          </ac:spMkLst>
        </pc:spChg>
        <pc:picChg chg="del">
          <ac:chgData name="Milánkovics Sámuel" userId="S::milankovicssamuel@turr.hu::44d31701-567e-448f-8abf-c48e8e161a2b" providerId="AD" clId="Web-{1339D25A-7B84-45F5-AD73-52B7B35D477C}" dt="2022-02-07T22:21:10.134" v="419"/>
          <ac:picMkLst>
            <pc:docMk/>
            <pc:sldMk cId="3211752492" sldId="284"/>
            <ac:picMk id="4" creationId="{00000000-0000-0000-0000-000000000000}"/>
          </ac:picMkLst>
        </pc:picChg>
      </pc:sldChg>
    </pc:docChg>
  </pc:docChgLst>
  <pc:docChgLst>
    <pc:chgData name="Milánkovics Sámuel" userId="S::milankovicssamuel@turr.hu::44d31701-567e-448f-8abf-c48e8e161a2b" providerId="AD" clId="Web-{E5464D7E-BCFF-4586-A098-DCC5DA9BB6B9}"/>
    <pc:docChg chg="modSld">
      <pc:chgData name="Milánkovics Sámuel" userId="S::milankovicssamuel@turr.hu::44d31701-567e-448f-8abf-c48e8e161a2b" providerId="AD" clId="Web-{E5464D7E-BCFF-4586-A098-DCC5DA9BB6B9}" dt="2022-02-07T22:23:32.048" v="8" actId="1076"/>
      <pc:docMkLst>
        <pc:docMk/>
      </pc:docMkLst>
      <pc:sldChg chg="modSp">
        <pc:chgData name="Milánkovics Sámuel" userId="S::milankovicssamuel@turr.hu::44d31701-567e-448f-8abf-c48e8e161a2b" providerId="AD" clId="Web-{E5464D7E-BCFF-4586-A098-DCC5DA9BB6B9}" dt="2022-02-07T22:23:32.048" v="8" actId="1076"/>
        <pc:sldMkLst>
          <pc:docMk/>
          <pc:sldMk cId="3660637166" sldId="256"/>
        </pc:sldMkLst>
        <pc:spChg chg="mod">
          <ac:chgData name="Milánkovics Sámuel" userId="S::milankovicssamuel@turr.hu::44d31701-567e-448f-8abf-c48e8e161a2b" providerId="AD" clId="Web-{E5464D7E-BCFF-4586-A098-DCC5DA9BB6B9}" dt="2022-02-07T22:23:32.048" v="8" actId="1076"/>
          <ac:spMkLst>
            <pc:docMk/>
            <pc:sldMk cId="3660637166" sldId="256"/>
            <ac:spMk id="2" creationId="{00000000-0000-0000-0000-000000000000}"/>
          </ac:spMkLst>
        </pc:spChg>
        <pc:picChg chg="mod">
          <ac:chgData name="Milánkovics Sámuel" userId="S::milankovicssamuel@turr.hu::44d31701-567e-448f-8abf-c48e8e161a2b" providerId="AD" clId="Web-{E5464D7E-BCFF-4586-A098-DCC5DA9BB6B9}" dt="2022-02-07T22:23:29.688" v="7" actId="1076"/>
          <ac:picMkLst>
            <pc:docMk/>
            <pc:sldMk cId="3660637166" sldId="256"/>
            <ac:picMk id="205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306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478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1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0952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031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031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676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2297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000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92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75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21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71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854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640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97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6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762F-A4F0-4ED5-96F7-360CD2047680}" type="datetimeFigureOut">
              <a:rPr lang="hu-HU" smtClean="0"/>
              <a:t>2022.02.08.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D1B40-FFFB-4FF1-B474-421716943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0123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lansamuello.github.io/Lumberjack-LUM-1/F%C5%91oldal.html" TargetMode="External"/><Relationship Id="rId2" Type="http://schemas.openxmlformats.org/officeDocument/2006/relationships/hyperlink" Target="https://github.com/MilanSamuello/Lumberjack-LUM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808038"/>
            <a:ext cx="9001462" cy="2387600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9" y="3344839"/>
            <a:ext cx="9001462" cy="1655762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Lumberjack</a:t>
            </a:r>
            <a:r>
              <a:rPr lang="hu-HU" dirty="0"/>
              <a:t> csoport</a:t>
            </a:r>
          </a:p>
        </p:txBody>
      </p:sp>
      <p:pic>
        <p:nvPicPr>
          <p:cNvPr id="3074" name="Picture 2" descr="Html Icon Png #432371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60" y="3807162"/>
            <a:ext cx="2685280" cy="26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1717675"/>
            <a:ext cx="9001462" cy="1030288"/>
          </a:xfr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  <p:pic>
        <p:nvPicPr>
          <p:cNvPr id="2050" name="Picture 2" descr="Css Icon Png #427052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08" y="3083724"/>
            <a:ext cx="2220984" cy="31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</a:t>
            </a:r>
            <a:r>
              <a:rPr lang="hu-HU" dirty="0" err="1"/>
              <a:t>tranfszormálása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688" y="1955252"/>
            <a:ext cx="4344005" cy="1180536"/>
          </a:xfrm>
        </p:spPr>
        <p:txBody>
          <a:bodyPr/>
          <a:lstStyle/>
          <a:p>
            <a:r>
              <a:rPr lang="hu-HU" dirty="0"/>
              <a:t>Gombok igazítása</a:t>
            </a:r>
          </a:p>
          <a:p>
            <a:r>
              <a:rPr lang="hu-HU" dirty="0"/>
              <a:t>Kép méretének megtartása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220"/>
            <a:ext cx="4837586" cy="344678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33" y="1"/>
            <a:ext cx="2055218" cy="369775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080" y="3699435"/>
            <a:ext cx="2051271" cy="327713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77" y="2260362"/>
            <a:ext cx="4129219" cy="4597638"/>
          </a:xfrm>
          <a:prstGeom prst="rect">
            <a:avLst/>
          </a:prstGeom>
        </p:spPr>
      </p:pic>
      <p:sp>
        <p:nvSpPr>
          <p:cNvPr id="12" name="Jobbra nyíl 11"/>
          <p:cNvSpPr/>
          <p:nvPr/>
        </p:nvSpPr>
        <p:spPr>
          <a:xfrm>
            <a:off x="4437257" y="4477864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Jobbra nyíl 13"/>
          <p:cNvSpPr/>
          <p:nvPr/>
        </p:nvSpPr>
        <p:spPr>
          <a:xfrm>
            <a:off x="9156738" y="4479376"/>
            <a:ext cx="1249288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17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36" y="340057"/>
            <a:ext cx="6903464" cy="656156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4275180" cy="1326321"/>
          </a:xfrm>
        </p:spPr>
        <p:txBody>
          <a:bodyPr/>
          <a:lstStyle/>
          <a:p>
            <a:r>
              <a:rPr lang="hu-HU" dirty="0"/>
              <a:t>A felsőgombok 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3795" y="2096064"/>
            <a:ext cx="4275180" cy="3695136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Tudnivalók:</a:t>
            </a:r>
          </a:p>
          <a:p>
            <a:r>
              <a:rPr lang="hu-HU" dirty="0"/>
              <a:t>Feladata, hogy átdobja a felhasználót a kiválasztott oldalra a felsőgomb rákattintásának segítségével. </a:t>
            </a:r>
          </a:p>
        </p:txBody>
      </p:sp>
      <p:sp>
        <p:nvSpPr>
          <p:cNvPr id="7" name="Ellipszis 6"/>
          <p:cNvSpPr/>
          <p:nvPr/>
        </p:nvSpPr>
        <p:spPr>
          <a:xfrm>
            <a:off x="6090675" y="28160"/>
            <a:ext cx="1803400" cy="1282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19" y="641350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571444"/>
            <a:ext cx="6715473" cy="1015595"/>
          </a:xfrm>
        </p:spPr>
        <p:txBody>
          <a:bodyPr/>
          <a:lstStyle/>
          <a:p>
            <a:r>
              <a:rPr lang="hu-HU" dirty="0"/>
              <a:t>Az oldal </a:t>
            </a:r>
            <a:r>
              <a:rPr lang="hu-HU" dirty="0" err="1"/>
              <a:t>transzormálása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12427" y="1716276"/>
            <a:ext cx="4467255" cy="15177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Gombok igazítása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Kép méretének megtartása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857" y="1"/>
            <a:ext cx="2694143" cy="374629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857" y="3722803"/>
            <a:ext cx="2694144" cy="313519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492501"/>
            <a:ext cx="3544002" cy="33655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56" y="1671407"/>
            <a:ext cx="3331800" cy="298136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57" y="4652767"/>
            <a:ext cx="3383442" cy="2205233"/>
          </a:xfrm>
          <a:prstGeom prst="rect">
            <a:avLst/>
          </a:prstGeom>
        </p:spPr>
      </p:pic>
      <p:sp>
        <p:nvSpPr>
          <p:cNvPr id="13" name="Jobbra nyíl 12"/>
          <p:cNvSpPr/>
          <p:nvPr/>
        </p:nvSpPr>
        <p:spPr>
          <a:xfrm>
            <a:off x="4054342" y="4533333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Jobbra nyíl 13"/>
          <p:cNvSpPr/>
          <p:nvPr/>
        </p:nvSpPr>
        <p:spPr>
          <a:xfrm>
            <a:off x="8343107" y="4505547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341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1"/>
            <a:ext cx="4432479" cy="1066800"/>
          </a:xfrm>
        </p:spPr>
        <p:txBody>
          <a:bodyPr/>
          <a:lstStyle/>
          <a:p>
            <a:r>
              <a:rPr lang="hu-HU" dirty="0"/>
              <a:t>A „festékek” </a:t>
            </a:r>
            <a:br>
              <a:rPr lang="hu-HU" dirty="0"/>
            </a:br>
            <a:r>
              <a:rPr lang="hu-HU" dirty="0"/>
              <a:t>gombok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946012"/>
            <a:ext cx="5915025" cy="462915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38" y="6351750"/>
            <a:ext cx="341112" cy="42026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114286"/>
            <a:ext cx="5905500" cy="465772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476" y="4980150"/>
            <a:ext cx="341112" cy="420261"/>
          </a:xfrm>
          <a:prstGeom prst="rect">
            <a:avLst/>
          </a:prstGeom>
        </p:spPr>
      </p:pic>
      <p:sp>
        <p:nvSpPr>
          <p:cNvPr id="14" name="Szöveg helye 3"/>
          <p:cNvSpPr>
            <a:spLocks noGrp="1"/>
          </p:cNvSpPr>
          <p:nvPr>
            <p:ph type="body" sz="half" idx="2"/>
          </p:nvPr>
        </p:nvSpPr>
        <p:spPr>
          <a:xfrm>
            <a:off x="612427" y="1716276"/>
            <a:ext cx="4899373" cy="2792224"/>
          </a:xfrm>
        </p:spPr>
        <p:txBody>
          <a:bodyPr>
            <a:noAutofit/>
          </a:bodyPr>
          <a:lstStyle/>
          <a:p>
            <a:pPr algn="l"/>
            <a:r>
              <a:rPr lang="hu-HU" sz="2400" u="sng" dirty="0"/>
              <a:t>Tudnivalók: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A kép szín és formaátmenete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/>
              <a:t>A gomb szín és formaátmenete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sz="2400" u="sng" dirty="0"/>
          </a:p>
        </p:txBody>
      </p:sp>
    </p:spTree>
    <p:extLst>
      <p:ext uri="{BB962C8B-B14F-4D97-AF65-F5344CB8AC3E}">
        <p14:creationId xmlns:p14="http://schemas.microsoft.com/office/powerpoint/2010/main" val="182145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4150" y="1244600"/>
            <a:ext cx="5314312" cy="740508"/>
          </a:xfrm>
        </p:spPr>
        <p:txBody>
          <a:bodyPr/>
          <a:lstStyle/>
          <a:p>
            <a:r>
              <a:rPr lang="hu-HU" dirty="0"/>
              <a:t>reszponzív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20717" y="2747108"/>
            <a:ext cx="5319489" cy="281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u="sng" dirty="0"/>
              <a:t>Tudnivalók:</a:t>
            </a:r>
            <a:endParaRPr lang="en-US" dirty="0"/>
          </a:p>
          <a:p>
            <a:pPr marL="285750" indent="-285750" algn="l">
              <a:buChar char="•"/>
            </a:pPr>
            <a:r>
              <a:rPr lang="hu-HU" dirty="0"/>
              <a:t>A "sikeres vásárlás"  design-a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82" y="834293"/>
            <a:ext cx="3923078" cy="586080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41" y="740365"/>
            <a:ext cx="4147082" cy="59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0"/>
            <a:ext cx="4432479" cy="1964267"/>
          </a:xfrm>
        </p:spPr>
        <p:txBody>
          <a:bodyPr/>
          <a:lstStyle/>
          <a:p>
            <a:r>
              <a:rPr lang="hu-HU" dirty="0"/>
              <a:t>A felsőgomb</a:t>
            </a:r>
            <a:br>
              <a:rPr lang="hu-HU" dirty="0"/>
            </a:br>
            <a:r>
              <a:rPr lang="hu-HU" dirty="0"/>
              <a:t>funkciója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-1" y="2142066"/>
            <a:ext cx="4432479" cy="47159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000" dirty="0"/>
              <a:t>Átdob a „Faanyagok” oldalra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1" y="2552701"/>
            <a:ext cx="7749540" cy="4305300"/>
          </a:xfrm>
          <a:prstGeom prst="rect">
            <a:avLst/>
          </a:prstGeom>
        </p:spPr>
      </p:pic>
      <p:sp>
        <p:nvSpPr>
          <p:cNvPr id="5" name="Ellipszis 4"/>
          <p:cNvSpPr/>
          <p:nvPr/>
        </p:nvSpPr>
        <p:spPr>
          <a:xfrm>
            <a:off x="7144775" y="2142066"/>
            <a:ext cx="1803400" cy="1282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9" y="2755256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3509" y="306754"/>
            <a:ext cx="4634700" cy="192651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/>
              <a:t>a faanyagok </a:t>
            </a:r>
            <a:br>
              <a:rPr lang="hu-HU" sz="3200" dirty="0"/>
            </a:br>
            <a:r>
              <a:rPr lang="hu-HU" sz="3200" dirty="0" err="1"/>
              <a:t>transzofrmálása</a:t>
            </a:r>
          </a:p>
        </p:txBody>
      </p:sp>
      <p:pic>
        <p:nvPicPr>
          <p:cNvPr id="6" name="Picture 6" descr="A picture containing text, indoor, sign, silver&#10;&#10;Description automatically generated">
            <a:extLst>
              <a:ext uri="{FF2B5EF4-FFF2-40B4-BE49-F238E27FC236}">
                <a16:creationId xmlns:a16="http://schemas.microsoft.com/office/drawing/2014/main" id="{1D9FB845-0657-4995-98D1-AC90D32E0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173" y="1920218"/>
            <a:ext cx="3864541" cy="4945597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FD1B23-8663-4499-9E50-2698E436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124937"/>
            <a:ext cx="4316048" cy="27307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674FE1-374A-4B1E-81BF-0413F53D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328" y="199291"/>
            <a:ext cx="1725729" cy="291318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F3DF83D-640B-419F-A520-20A0622DC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135" y="3120294"/>
            <a:ext cx="1703881" cy="3753338"/>
          </a:xfrm>
          <a:prstGeom prst="rect">
            <a:avLst/>
          </a:prstGeom>
        </p:spPr>
      </p:pic>
      <p:sp>
        <p:nvSpPr>
          <p:cNvPr id="11" name="Jobbra nyíl 12">
            <a:extLst>
              <a:ext uri="{FF2B5EF4-FFF2-40B4-BE49-F238E27FC236}">
                <a16:creationId xmlns:a16="http://schemas.microsoft.com/office/drawing/2014/main" id="{370326C1-DFA8-4CC4-8960-FCB330FBF7B4}"/>
              </a:ext>
            </a:extLst>
          </p:cNvPr>
          <p:cNvSpPr/>
          <p:nvPr/>
        </p:nvSpPr>
        <p:spPr>
          <a:xfrm>
            <a:off x="4191112" y="4660333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Jobbra nyíl 12">
            <a:extLst>
              <a:ext uri="{FF2B5EF4-FFF2-40B4-BE49-F238E27FC236}">
                <a16:creationId xmlns:a16="http://schemas.microsoft.com/office/drawing/2014/main" id="{7B6032EC-ABCF-4F72-AF9C-5B36D74653B7}"/>
              </a:ext>
            </a:extLst>
          </p:cNvPr>
          <p:cNvSpPr/>
          <p:nvPr/>
        </p:nvSpPr>
        <p:spPr>
          <a:xfrm>
            <a:off x="8753342" y="4728718"/>
            <a:ext cx="1386242" cy="83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 helye 3">
            <a:extLst>
              <a:ext uri="{FF2B5EF4-FFF2-40B4-BE49-F238E27FC236}">
                <a16:creationId xmlns:a16="http://schemas.microsoft.com/office/drawing/2014/main" id="{AA07E6EA-98F5-4A6A-B404-67348C8B98FB}"/>
              </a:ext>
            </a:extLst>
          </p:cNvPr>
          <p:cNvSpPr txBox="1">
            <a:spLocks/>
          </p:cNvSpPr>
          <p:nvPr/>
        </p:nvSpPr>
        <p:spPr>
          <a:xfrm>
            <a:off x="407273" y="2224276"/>
            <a:ext cx="4467255" cy="15177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/>
              <a:t>Gombok igazítása</a:t>
            </a:r>
          </a:p>
          <a:p>
            <a:pPr marL="285750" indent="-285750"/>
            <a:r>
              <a:rPr lang="hu-HU" dirty="0"/>
              <a:t>Kép méretének megtartása</a:t>
            </a:r>
          </a:p>
          <a:p>
            <a:pPr marL="285750" indent="-28575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9277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2137" y="609600"/>
            <a:ext cx="3630305" cy="1326321"/>
          </a:xfrm>
        </p:spPr>
        <p:txBody>
          <a:bodyPr/>
          <a:lstStyle/>
          <a:p>
            <a:r>
              <a:rPr lang="hu-HU" dirty="0"/>
              <a:t>Gomb </a:t>
            </a:r>
            <a:r>
              <a:rPr lang="hu-HU" dirty="0" err="1"/>
              <a:t>effect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82137" y="2096064"/>
            <a:ext cx="3630305" cy="3695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Ugyanaz a design mint a többinél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15" y="3001939"/>
            <a:ext cx="8015785" cy="385302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19" y="6434706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4641" y="550985"/>
            <a:ext cx="3485991" cy="1326321"/>
          </a:xfrm>
        </p:spPr>
        <p:txBody>
          <a:bodyPr>
            <a:normAutofit/>
          </a:bodyPr>
          <a:lstStyle/>
          <a:p>
            <a:r>
              <a:rPr lang="hu-HU" sz="3200" dirty="0"/>
              <a:t>"vissza" gomb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4641" y="2232833"/>
            <a:ext cx="3485993" cy="4007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Bal felső sarokba igazítása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99" y="3678674"/>
            <a:ext cx="6391701" cy="317932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8" y="2644190"/>
            <a:ext cx="3644388" cy="20447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38" y="2648371"/>
            <a:ext cx="3644388" cy="2066574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84" y="4020280"/>
            <a:ext cx="1007684" cy="1243993"/>
          </a:xfrm>
          <a:prstGeom prst="rect">
            <a:avLst/>
          </a:prstGeom>
        </p:spPr>
      </p:pic>
      <p:pic>
        <p:nvPicPr>
          <p:cNvPr id="4" name="Picture 7" descr="A picture containing text, indoor, silver&#10;&#10;Description automatically generated">
            <a:extLst>
              <a:ext uri="{FF2B5EF4-FFF2-40B4-BE49-F238E27FC236}">
                <a16:creationId xmlns:a16="http://schemas.microsoft.com/office/drawing/2014/main" id="{B32F203D-52AB-46DB-90F2-0981C9481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396" y="1942736"/>
            <a:ext cx="7781681" cy="49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0"/>
            <a:ext cx="4432479" cy="19642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főoldal</a:t>
            </a:r>
            <a:endParaRPr lang="hu-HU" dirty="0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0" y="2142066"/>
            <a:ext cx="4349194" cy="4715933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/>
              <a:t>Tudnivalók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Bükkfa tudnivalók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Tulajdonságai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Gombok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Fehér háttér áttetszősége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Kép igazítása és kerekítése</a:t>
            </a:r>
          </a:p>
          <a:p>
            <a:pPr algn="l"/>
            <a:r>
              <a:rPr lang="hu-HU" sz="2200" dirty="0"/>
              <a:t>(„</a:t>
            </a:r>
            <a:r>
              <a:rPr lang="hu-HU" sz="2200" dirty="0" err="1"/>
              <a:t>border-radius</a:t>
            </a:r>
            <a:r>
              <a:rPr lang="hu-HU" sz="2200" dirty="0"/>
              <a:t>” segítségével)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053" y="0"/>
            <a:ext cx="77799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2013" y="609600"/>
            <a:ext cx="3548418" cy="1326321"/>
          </a:xfrm>
        </p:spPr>
        <p:txBody>
          <a:bodyPr/>
          <a:lstStyle/>
          <a:p>
            <a:r>
              <a:rPr lang="hu-HU" dirty="0"/>
              <a:t>Rólunk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704" y="2120379"/>
            <a:ext cx="3521727" cy="3695136"/>
          </a:xfrm>
        </p:spPr>
        <p:txBody>
          <a:bodyPr/>
          <a:lstStyle/>
          <a:p>
            <a:r>
              <a:rPr lang="hu-HU" dirty="0"/>
              <a:t>Képek kerekítése</a:t>
            </a:r>
          </a:p>
          <a:p>
            <a:r>
              <a:rPr lang="hu-HU" dirty="0"/>
              <a:t>Szöveg formázása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10" y="1721679"/>
            <a:ext cx="7798990" cy="51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38200"/>
            <a:ext cx="9134475" cy="5181600"/>
          </a:xfrm>
          <a:prstGeom prst="rect">
            <a:avLst/>
          </a:prstGeom>
        </p:spPr>
      </p:pic>
      <p:pic>
        <p:nvPicPr>
          <p:cNvPr id="6" name="Kép 4">
            <a:extLst>
              <a:ext uri="{FF2B5EF4-FFF2-40B4-BE49-F238E27FC236}">
                <a16:creationId xmlns:a16="http://schemas.microsoft.com/office/drawing/2014/main" id="{B6A8AC0F-B95A-4A36-8877-513D6D07A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96" y="5682475"/>
            <a:ext cx="341112" cy="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828675"/>
            <a:ext cx="9153525" cy="5200650"/>
          </a:xfrm>
          <a:prstGeom prst="rect">
            <a:avLst/>
          </a:prstGeom>
        </p:spPr>
      </p:pic>
      <p:pic>
        <p:nvPicPr>
          <p:cNvPr id="10" name="Kép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80208F-6437-474D-BF0D-9DD7E5C0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9" y="1202525"/>
            <a:ext cx="977388" cy="552344"/>
          </a:xfrm>
          <a:prstGeom prst="rect">
            <a:avLst/>
          </a:prstGeom>
        </p:spPr>
      </p:pic>
      <p:pic>
        <p:nvPicPr>
          <p:cNvPr id="12" name="Kép 9" descr="Chart, histogram&#10;&#10;Description automatically generated">
            <a:extLst>
              <a:ext uri="{FF2B5EF4-FFF2-40B4-BE49-F238E27FC236}">
                <a16:creationId xmlns:a16="http://schemas.microsoft.com/office/drawing/2014/main" id="{4414A481-2044-46D5-827A-212D58E54C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69" y="1548665"/>
            <a:ext cx="274992" cy="335455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AD355F7-EE22-40AB-AA94-FDE311F3C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247" y="828016"/>
            <a:ext cx="9259277" cy="52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8" y="2556730"/>
            <a:ext cx="9001462" cy="1655762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Lumberjack</a:t>
            </a:r>
            <a:r>
              <a:rPr lang="hu-HU" dirty="0"/>
              <a:t> csoport</a:t>
            </a:r>
          </a:p>
          <a:p>
            <a:r>
              <a:rPr lang="hu-HU" dirty="0"/>
              <a:t>képek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8B4892F-6036-4994-808B-70BADE84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54" y="3216031"/>
            <a:ext cx="2438400" cy="243840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ADBEE52A-4FF0-4808-B719-E0D22650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61" y="3255107"/>
            <a:ext cx="2438400" cy="24384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B4D8F427-0A77-47BE-908C-F1E02B28B851}"/>
              </a:ext>
            </a:extLst>
          </p:cNvPr>
          <p:cNvSpPr txBox="1">
            <a:spLocks/>
          </p:cNvSpPr>
          <p:nvPr/>
        </p:nvSpPr>
        <p:spPr>
          <a:xfrm>
            <a:off x="1601130" y="288071"/>
            <a:ext cx="9001462" cy="23876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</a:t>
            </a:r>
            <a:r>
              <a:rPr lang="hu-HU" dirty="0" err="1"/>
              <a:t>barkács</a:t>
            </a:r>
            <a:r>
              <a:rPr lang="hu-HU" dirty="0"/>
              <a:t> áruház</a:t>
            </a:r>
          </a:p>
        </p:txBody>
      </p:sp>
    </p:spTree>
    <p:extLst>
      <p:ext uri="{BB962C8B-B14F-4D97-AF65-F5344CB8AC3E}">
        <p14:creationId xmlns:p14="http://schemas.microsoft.com/office/powerpoint/2010/main" val="210759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233175" y="361090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Háttérkép kiválasztása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3152775"/>
            <a:ext cx="3695700" cy="3695700"/>
          </a:xfrm>
        </p:spPr>
      </p:pic>
    </p:spTree>
    <p:extLst>
      <p:ext uri="{BB962C8B-B14F-4D97-AF65-F5344CB8AC3E}">
        <p14:creationId xmlns:p14="http://schemas.microsoft.com/office/powerpoint/2010/main" val="284645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5298" y="884719"/>
            <a:ext cx="4422480" cy="1326321"/>
          </a:xfrm>
        </p:spPr>
        <p:txBody>
          <a:bodyPr/>
          <a:lstStyle/>
          <a:p>
            <a:r>
              <a:rPr lang="hu-HU" dirty="0"/>
              <a:t>Vödrök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14" y="2355372"/>
            <a:ext cx="4927447" cy="3695136"/>
          </a:xfrm>
        </p:spPr>
        <p:txBody>
          <a:bodyPr>
            <a:normAutofit lnSpcReduction="10000"/>
          </a:bodyPr>
          <a:lstStyle/>
          <a:p>
            <a:r>
              <a:rPr lang="hu-HU" u="sng" dirty="0"/>
              <a:t>7 színű vödör:</a:t>
            </a:r>
          </a:p>
          <a:p>
            <a:pPr marL="342900" indent="-342900"/>
            <a:r>
              <a:rPr lang="hu-HU" b="1" dirty="0"/>
              <a:t>Lazac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Acél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Tavaszizöld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Égkék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Barna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Paradicsom</a:t>
            </a:r>
            <a:r>
              <a:rPr lang="hu-HU" dirty="0"/>
              <a:t> színű vödör</a:t>
            </a:r>
          </a:p>
          <a:p>
            <a:pPr marL="342900" indent="-342900"/>
            <a:r>
              <a:rPr lang="hu-HU" b="1" dirty="0"/>
              <a:t>Arany</a:t>
            </a:r>
            <a:r>
              <a:rPr lang="hu-HU" dirty="0"/>
              <a:t> színű vödör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61" y="0"/>
            <a:ext cx="722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4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0759" y="669796"/>
            <a:ext cx="10342634" cy="1326321"/>
          </a:xfrm>
        </p:spPr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D646E-8702-4237-B080-005CFF35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https://github.com/MilanSamuello/Lumberjack-LUM-1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https://milansamuello.github.io/Lumberjack-LUM-1/F%C5%91oldal.html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0"/>
            <a:ext cx="4432479" cy="1964267"/>
          </a:xfrm>
        </p:spPr>
        <p:txBody>
          <a:bodyPr/>
          <a:lstStyle/>
          <a:p>
            <a:r>
              <a:rPr lang="hu-HU" dirty="0"/>
              <a:t>A Festékek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61" y="0"/>
            <a:ext cx="7221739" cy="6858000"/>
          </a:xfrm>
          <a:prstGeom prst="rect">
            <a:avLst/>
          </a:prstGeom>
        </p:spPr>
      </p:pic>
      <p:sp>
        <p:nvSpPr>
          <p:cNvPr id="5" name="Szöveg helye 10"/>
          <p:cNvSpPr>
            <a:spLocks noGrp="1"/>
          </p:cNvSpPr>
          <p:nvPr>
            <p:ph type="body" sz="half" idx="2"/>
          </p:nvPr>
        </p:nvSpPr>
        <p:spPr>
          <a:xfrm>
            <a:off x="0" y="2141538"/>
            <a:ext cx="4432300" cy="4716462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/>
              <a:t>Tudnivalók: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Festékek színe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/>
              <a:t>Mennyi hány liter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3721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>
          <a:xfrm>
            <a:off x="-1" y="0"/>
            <a:ext cx="4432479" cy="19642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Faangyagok</a:t>
            </a:r>
            <a:endParaRPr lang="hu-HU" dirty="0"/>
          </a:p>
        </p:txBody>
      </p:sp>
      <p:sp>
        <p:nvSpPr>
          <p:cNvPr id="11" name="Szöveg helye 10"/>
          <p:cNvSpPr>
            <a:spLocks noGrp="1"/>
          </p:cNvSpPr>
          <p:nvPr>
            <p:ph type="body" sz="half" idx="2"/>
          </p:nvPr>
        </p:nvSpPr>
        <p:spPr>
          <a:xfrm>
            <a:off x="-1" y="2142066"/>
            <a:ext cx="4432479" cy="4715933"/>
          </a:xfrm>
        </p:spPr>
        <p:txBody>
          <a:bodyPr/>
          <a:lstStyle/>
          <a:p>
            <a:pPr algn="l"/>
            <a:r>
              <a:rPr lang="hu-HU" u="sng" dirty="0"/>
              <a:t>Tudnivalók: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Meg lehet nézni a fák anyagának a tudnivalóját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52" y="754252"/>
            <a:ext cx="7633648" cy="61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" y="818866"/>
            <a:ext cx="12141045" cy="6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24" y="25360"/>
            <a:ext cx="8384275" cy="68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005740"/>
            <a:ext cx="91725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619473" y="-456849"/>
            <a:ext cx="5929773" cy="2362200"/>
          </a:xfrm>
        </p:spPr>
        <p:txBody>
          <a:bodyPr/>
          <a:lstStyle/>
          <a:p>
            <a:r>
              <a:rPr lang="hu-HU" dirty="0" smtClean="0"/>
              <a:t>MENÜSOR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0" y="1905351"/>
            <a:ext cx="5934950" cy="2819400"/>
          </a:xfrm>
        </p:spPr>
        <p:txBody>
          <a:bodyPr>
            <a:normAutofit/>
          </a:bodyPr>
          <a:lstStyle/>
          <a:p>
            <a:pPr algn="l"/>
            <a:r>
              <a:rPr lang="hu-HU" sz="2400" u="sng" dirty="0" smtClean="0"/>
              <a:t>Tudnivalók: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 err="1" smtClean="0"/>
              <a:t>Header</a:t>
            </a:r>
            <a:r>
              <a:rPr lang="hu-HU" sz="2400" dirty="0" smtClean="0"/>
              <a:t> tag-</a:t>
            </a:r>
            <a:r>
              <a:rPr lang="hu-HU" sz="2400" dirty="0" err="1" smtClean="0"/>
              <a:t>ben</a:t>
            </a:r>
            <a:r>
              <a:rPr lang="hu-HU" sz="2400" dirty="0" smtClean="0"/>
              <a:t> hogy az oldal tetején legyen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dirty="0" smtClean="0"/>
              <a:t>A szemnek </a:t>
            </a:r>
            <a:r>
              <a:rPr lang="hu-HU" sz="2400" dirty="0" err="1" smtClean="0"/>
              <a:t>kellemes,esztétikus</a:t>
            </a:r>
            <a:r>
              <a:rPr lang="hu-HU" sz="2400" dirty="0" smtClean="0"/>
              <a:t> kinézet</a:t>
            </a:r>
            <a:endParaRPr lang="hu-HU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46" y="0"/>
            <a:ext cx="8287907" cy="251495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00" y="3420488"/>
            <a:ext cx="627785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401931" y="609600"/>
            <a:ext cx="5929773" cy="2362200"/>
          </a:xfrm>
        </p:spPr>
        <p:txBody>
          <a:bodyPr/>
          <a:lstStyle/>
          <a:p>
            <a:r>
              <a:rPr lang="hu-HU" dirty="0" smtClean="0"/>
              <a:t>BLOG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1600" y="3267276"/>
            <a:ext cx="8445500" cy="28194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 smtClean="0"/>
              <a:t>Szép fás képek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400" dirty="0" smtClean="0"/>
              <a:t>Külső oldalra mutató linkek(helytakarékosság)</a:t>
            </a:r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33" y="-104778"/>
            <a:ext cx="8758367" cy="33720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3117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135</TotalTime>
  <Words>220</Words>
  <Application>Microsoft Office PowerPoint</Application>
  <PresentationFormat>Szélesvásznú</PresentationFormat>
  <Paragraphs>69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0" baseType="lpstr">
      <vt:lpstr>Arial</vt:lpstr>
      <vt:lpstr>Bookman Old Style</vt:lpstr>
      <vt:lpstr>Rockwell</vt:lpstr>
      <vt:lpstr>Damask</vt:lpstr>
      <vt:lpstr>A barkács áruház</vt:lpstr>
      <vt:lpstr>A főoldal</vt:lpstr>
      <vt:lpstr>A Festékek</vt:lpstr>
      <vt:lpstr>A Faangyagok</vt:lpstr>
      <vt:lpstr>PowerPoint-bemutató</vt:lpstr>
      <vt:lpstr>PowerPoint-bemutató</vt:lpstr>
      <vt:lpstr>PowerPoint-bemutató</vt:lpstr>
      <vt:lpstr>MENÜSOR</vt:lpstr>
      <vt:lpstr>BLOG</vt:lpstr>
      <vt:lpstr>A barkács áruház</vt:lpstr>
      <vt:lpstr>Az oldal tranfszormálása</vt:lpstr>
      <vt:lpstr>A felsőgombok </vt:lpstr>
      <vt:lpstr>Az oldal transzormálása</vt:lpstr>
      <vt:lpstr>A „festékek”  gombok</vt:lpstr>
      <vt:lpstr>reszponzív</vt:lpstr>
      <vt:lpstr>A felsőgomb funkciója</vt:lpstr>
      <vt:lpstr>a faanyagok  transzofrmálása</vt:lpstr>
      <vt:lpstr>Gomb effect</vt:lpstr>
      <vt:lpstr>"vissza" gomb</vt:lpstr>
      <vt:lpstr>Rólunk</vt:lpstr>
      <vt:lpstr>PowerPoint-bemutató</vt:lpstr>
      <vt:lpstr>PowerPoint-bemutató</vt:lpstr>
      <vt:lpstr>PowerPoint-bemutató</vt:lpstr>
      <vt:lpstr>PowerPoint-bemutató</vt:lpstr>
      <vt:lpstr>Vödrök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Milánkovics Sámuel</dc:creator>
  <cp:lastModifiedBy>Morelli Adamo Flavio</cp:lastModifiedBy>
  <cp:revision>197</cp:revision>
  <dcterms:created xsi:type="dcterms:W3CDTF">2022-01-31T09:05:04Z</dcterms:created>
  <dcterms:modified xsi:type="dcterms:W3CDTF">2022-02-08T10:28:08Z</dcterms:modified>
</cp:coreProperties>
</file>